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3"/>
  </p:notesMasterIdLst>
  <p:handoutMasterIdLst>
    <p:handoutMasterId r:id="rId4"/>
  </p:handoutMasterIdLst>
  <p:sldIdLst>
    <p:sldId id="1099" r:id="rId2"/>
  </p:sldIdLst>
  <p:sldSz cx="12192000" cy="6858000"/>
  <p:notesSz cx="6735763" cy="98726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42093"/>
    <a:srgbClr val="FAEDF8"/>
    <a:srgbClr val="FFD0D9"/>
    <a:srgbClr val="CCFFCC"/>
    <a:srgbClr val="F2FCE3"/>
    <a:srgbClr val="EFF7DC"/>
    <a:srgbClr val="E3FCA9"/>
    <a:srgbClr val="CCFFFF"/>
    <a:srgbClr val="EEC6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341" autoAdjust="0"/>
    <p:restoredTop sz="81135" autoAdjust="0"/>
  </p:normalViewPr>
  <p:slideViewPr>
    <p:cSldViewPr>
      <p:cViewPr varScale="1">
        <p:scale>
          <a:sx n="90" d="100"/>
          <a:sy n="90" d="100"/>
        </p:scale>
        <p:origin x="816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475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2122" y="-67"/>
      </p:cViewPr>
      <p:guideLst>
        <p:guide orient="horz" pos="3110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8831" cy="493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6" tIns="46008" rIns="92016" bIns="460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932" y="0"/>
            <a:ext cx="2918831" cy="493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6" tIns="46008" rIns="92016" bIns="460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9424"/>
            <a:ext cx="2918831" cy="493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6" tIns="46008" rIns="92016" bIns="460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932" y="9379424"/>
            <a:ext cx="2918831" cy="493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6" tIns="46008" rIns="92016" bIns="460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53651745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8831" cy="493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6" tIns="46008" rIns="92016" bIns="460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5373" y="0"/>
            <a:ext cx="2918831" cy="493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6" tIns="46008" rIns="92016" bIns="460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altLang="ja-JP"/>
              <a:t>2012/4/6</a:t>
            </a:r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8" y="741363"/>
            <a:ext cx="658018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577" y="4689713"/>
            <a:ext cx="5388610" cy="4442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6" tIns="46008" rIns="92016" bIns="46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56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848"/>
            <a:ext cx="2918831" cy="493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6" tIns="46008" rIns="92016" bIns="460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6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5373" y="9377848"/>
            <a:ext cx="2918831" cy="493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6" tIns="46008" rIns="92016" bIns="460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8754313-2B86-4512-A68B-47144DA33C2A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245132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00CAC2-255B-4D9C-89A9-10FB6D6AB95A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41363"/>
            <a:ext cx="6580187" cy="370205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2000"/>
          </a:p>
        </p:txBody>
      </p:sp>
      <p:sp>
        <p:nvSpPr>
          <p:cNvPr id="5" name="正方形/長方形 4"/>
          <p:cNvSpPr/>
          <p:nvPr/>
        </p:nvSpPr>
        <p:spPr bwMode="auto">
          <a:xfrm>
            <a:off x="368302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2000"/>
          </a:p>
        </p:txBody>
      </p:sp>
      <p:sp>
        <p:nvSpPr>
          <p:cNvPr id="6" name="正方形/長方形 5"/>
          <p:cNvSpPr/>
          <p:nvPr/>
        </p:nvSpPr>
        <p:spPr bwMode="auto">
          <a:xfrm>
            <a:off x="1320802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2000"/>
          </a:p>
        </p:txBody>
      </p:sp>
      <p:sp>
        <p:nvSpPr>
          <p:cNvPr id="7" name="正方形/長方形 6"/>
          <p:cNvSpPr/>
          <p:nvPr/>
        </p:nvSpPr>
        <p:spPr bwMode="auto">
          <a:xfrm>
            <a:off x="1521886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2000"/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 sz="2000">
              <a:latin typeface="Arial" pitchFamily="34" charset="0"/>
            </a:endParaRPr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 sz="2000">
              <a:latin typeface="Arial" pitchFamily="34" charset="0"/>
            </a:endParaRPr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 sz="2000">
              <a:latin typeface="Arial" pitchFamily="34" charset="0"/>
            </a:endParaRPr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 sz="2000">
              <a:latin typeface="Arial" pitchFamily="34" charset="0"/>
            </a:endParaRPr>
          </a:p>
        </p:txBody>
      </p:sp>
      <p:sp>
        <p:nvSpPr>
          <p:cNvPr id="14" name="直線コネクタ 13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 sz="2000">
              <a:latin typeface="Arial" pitchFamily="34" charset="0"/>
            </a:endParaRPr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1215178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 sz="2000">
              <a:latin typeface="Arial" pitchFamily="34" charset="0"/>
            </a:endParaRPr>
          </a:p>
        </p:txBody>
      </p:sp>
      <p:sp>
        <p:nvSpPr>
          <p:cNvPr id="16" name="正方形/長方形 15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2000" dirty="0"/>
          </a:p>
        </p:txBody>
      </p:sp>
      <p:sp>
        <p:nvSpPr>
          <p:cNvPr id="17" name="円/楕円 16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2000" dirty="0"/>
          </a:p>
        </p:txBody>
      </p:sp>
      <p:sp>
        <p:nvSpPr>
          <p:cNvPr id="18" name="円/楕円 17"/>
          <p:cNvSpPr/>
          <p:nvPr/>
        </p:nvSpPr>
        <p:spPr bwMode="auto">
          <a:xfrm>
            <a:off x="1746252" y="4867275"/>
            <a:ext cx="85513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2000" dirty="0"/>
          </a:p>
        </p:txBody>
      </p:sp>
      <p:sp>
        <p:nvSpPr>
          <p:cNvPr id="19" name="円/楕円 18"/>
          <p:cNvSpPr/>
          <p:nvPr/>
        </p:nvSpPr>
        <p:spPr bwMode="auto">
          <a:xfrm>
            <a:off x="1454151" y="5500691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2000" dirty="0"/>
          </a:p>
        </p:txBody>
      </p:sp>
      <p:sp>
        <p:nvSpPr>
          <p:cNvPr id="20" name="円/楕円 19"/>
          <p:cNvSpPr/>
          <p:nvPr/>
        </p:nvSpPr>
        <p:spPr bwMode="auto">
          <a:xfrm>
            <a:off x="2218267" y="5788025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2000" dirty="0"/>
          </a:p>
        </p:txBody>
      </p:sp>
      <p:sp>
        <p:nvSpPr>
          <p:cNvPr id="21" name="円/楕円 20"/>
          <p:cNvSpPr/>
          <p:nvPr/>
        </p:nvSpPr>
        <p:spPr>
          <a:xfrm>
            <a:off x="2540002" y="4495803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2000" dirty="0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ja-JP" altLang="en-US"/>
              <a:t>マスタ サブタイトルの書式設定</a:t>
            </a:r>
            <a:endParaRPr lang="en-US"/>
          </a:p>
        </p:txBody>
      </p:sp>
      <p:sp>
        <p:nvSpPr>
          <p:cNvPr id="22" name="日付プレースホル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617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3" name="フッター プレースホル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449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4" name="スライド番号プレースホルダ 28"/>
          <p:cNvSpPr>
            <a:spLocks noGrp="1"/>
          </p:cNvSpPr>
          <p:nvPr>
            <p:ph type="sldNum" sz="quarter" idx="12"/>
          </p:nvPr>
        </p:nvSpPr>
        <p:spPr bwMode="auto">
          <a:xfrm>
            <a:off x="1767417" y="4929191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3C1DE-CDEB-4A85-A8B3-C99CA4D26E22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 タイトルの書式設定</a:t>
            </a:r>
            <a:endParaRPr lang="en-US" dirty="0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CE08055-7E0F-4C26-9CCB-D5463ECC5BC5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" name="フッター プレースホルダ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日付プレースホル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C5723-2FA3-4FC0-969B-0FDD176A76FF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2" name="テキスト プレースホルダ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7" name="日付プレースホル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580DF-AA99-4D3E-98FF-E43EDD115DA5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8E338-776F-4110-B1B7-952A3382500D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日付プレースホル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B93CA-CDD3-449A-9376-6297E7FDD3AF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235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日付プレースホル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1463C1-0813-4BD3-A910-4C9E2712ABCC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 sz="2000" dirty="0">
              <a:latin typeface="Arial" pitchFamily="34" charset="0"/>
            </a:endParaRPr>
          </a:p>
        </p:txBody>
      </p:sp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ja-JP" altLang="en-US" dirty="0"/>
              <a:t>マスタ タイトルの書式設定</a:t>
            </a:r>
            <a:endParaRPr lang="en-US" dirty="0"/>
          </a:p>
        </p:txBody>
      </p:sp>
      <p:sp>
        <p:nvSpPr>
          <p:cNvPr id="3076" name="テキスト プレースホルダ 1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99568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5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 sz="2000">
              <a:latin typeface="Arial" pitchFamily="34" charset="0"/>
            </a:endParaRPr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 sz="2000">
              <a:latin typeface="Arial" pitchFamily="34" charset="0"/>
            </a:endParaRPr>
          </a:p>
        </p:txBody>
      </p:sp>
      <p:sp>
        <p:nvSpPr>
          <p:cNvPr id="10" name="正方形/長方形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2000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 sz="2000">
              <a:latin typeface="Arial" pitchFamily="34" charset="0"/>
            </a:endParaRPr>
          </a:p>
        </p:txBody>
      </p:sp>
      <p:sp>
        <p:nvSpPr>
          <p:cNvPr id="12" name="円/楕円 11"/>
          <p:cNvSpPr/>
          <p:nvPr/>
        </p:nvSpPr>
        <p:spPr>
          <a:xfrm>
            <a:off x="10875435" y="5715003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 sz="2000" dirty="0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80499D66-BB83-434C-BF42-A71BD09A5924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3" r:id="rId3"/>
    <p:sldLayoutId id="2147483872" r:id="rId4"/>
    <p:sldLayoutId id="2147483871" r:id="rId5"/>
    <p:sldLayoutId id="2147483870" r:id="rId6"/>
    <p:sldLayoutId id="2147483869" r:id="rId7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1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77233" y="820690"/>
            <a:ext cx="8378033" cy="2072617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00FFFF"/>
            </a:solidFill>
          </a:ln>
        </p:spPr>
        <p:txBody>
          <a:bodyPr>
            <a:noAutofit/>
          </a:bodyPr>
          <a:lstStyle/>
          <a:p>
            <a:pPr algn="ctr" eaLnBrk="1" hangingPunct="1"/>
            <a:r>
              <a:rPr lang="ja-JP" altLang="en-US" sz="36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日本心理療法統合学会</a:t>
            </a:r>
            <a:br>
              <a:rPr lang="en-US" altLang="ja-JP" sz="3600" dirty="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</a:br>
            <a:r>
              <a:rPr lang="ja-JP" altLang="en-US" sz="3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第</a:t>
            </a:r>
            <a:r>
              <a:rPr lang="en-US" altLang="ja-JP" sz="3200" dirty="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6</a:t>
            </a:r>
            <a:r>
              <a:rPr lang="ja-JP" altLang="en-US" sz="3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回学術大会</a:t>
            </a:r>
            <a:br>
              <a:rPr lang="en-US" altLang="ja-JP" sz="3200" dirty="0">
                <a:solidFill>
                  <a:schemeClr val="tx1"/>
                </a:solidFill>
                <a:latin typeface="+mn-ea"/>
                <a:ea typeface="+mn-ea"/>
              </a:rPr>
            </a:br>
            <a:r>
              <a:rPr lang="en-US" altLang="ja-JP" sz="36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COI</a:t>
            </a:r>
            <a:r>
              <a:rPr lang="ja-JP" altLang="en-US" sz="36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開示</a:t>
            </a:r>
            <a:br>
              <a:rPr lang="en-US" altLang="ja-JP" sz="3200" b="1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</a:br>
            <a:r>
              <a:rPr lang="ja-JP" altLang="en-US" sz="1200" b="1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　</a:t>
            </a:r>
            <a:r>
              <a:rPr lang="ja-JP" altLang="en-US" sz="32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演者名</a:t>
            </a:r>
            <a:r>
              <a:rPr lang="ja-JP" altLang="en-US" sz="32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：　○○　○○</a:t>
            </a:r>
            <a:endParaRPr lang="en-US" altLang="ja-JP" sz="20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7233" y="3106778"/>
            <a:ext cx="8378033" cy="2930534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1800">
                <a:latin typeface="Arial" charset="0"/>
                <a:ea typeface="ＭＳ Ｐゴシック" charset="-128"/>
              </a:rPr>
              <a:t>演題発表に関連し開示すべき</a:t>
            </a:r>
            <a:r>
              <a:rPr lang="en-US" altLang="ja-JP" sz="1800" dirty="0">
                <a:latin typeface="Arial" charset="0"/>
                <a:ea typeface="ＭＳ Ｐゴシック" charset="-128"/>
              </a:rPr>
              <a:t>CO I </a:t>
            </a:r>
            <a:r>
              <a:rPr lang="ja-JP" altLang="en-US" sz="1800">
                <a:latin typeface="Arial" charset="0"/>
                <a:ea typeface="ＭＳ Ｐゴシック" charset="-128"/>
              </a:rPr>
              <a:t>関係にある企業などとして</a:t>
            </a:r>
            <a:endParaRPr lang="en-US" altLang="ja-JP" sz="1800" dirty="0">
              <a:latin typeface="Arial" charset="0"/>
              <a:ea typeface="ＭＳ Ｐゴシック" charset="-128"/>
            </a:endParaRPr>
          </a:p>
          <a:p>
            <a:pPr marL="0" indent="0" eaLnBrk="1" hangingPunct="1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1800">
                <a:latin typeface="Arial" charset="0"/>
                <a:ea typeface="ＭＳ Ｐゴシック" charset="-128"/>
              </a:rPr>
              <a:t>① 役員・顧問：	　　　　　　　なし</a:t>
            </a:r>
            <a:endParaRPr lang="en-US" altLang="ja-JP" sz="1800" dirty="0">
              <a:latin typeface="Arial" charset="0"/>
              <a:ea typeface="ＭＳ Ｐゴシック" charset="-128"/>
            </a:endParaRPr>
          </a:p>
          <a:p>
            <a:pPr marL="0" indent="0" eaLnBrk="1" hangingPunct="1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1800">
                <a:latin typeface="Arial" charset="0"/>
                <a:ea typeface="ＭＳ Ｐゴシック" charset="-128"/>
              </a:rPr>
              <a:t>② 株保有・利益：	　　　　　　　なし</a:t>
            </a:r>
            <a:endParaRPr lang="en-US" altLang="ja-JP" sz="1800" dirty="0">
              <a:latin typeface="Arial" charset="0"/>
              <a:ea typeface="ＭＳ Ｐゴシック" charset="-128"/>
            </a:endParaRPr>
          </a:p>
          <a:p>
            <a:pPr marL="0" indent="0" eaLnBrk="1" hangingPunct="1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1800">
                <a:latin typeface="Arial" charset="0"/>
                <a:ea typeface="ＭＳ Ｐゴシック" charset="-128"/>
              </a:rPr>
              <a:t>③ 特許使用料：	　　　　　　　なし</a:t>
            </a:r>
            <a:endParaRPr lang="en-US" altLang="ja-JP" sz="1800" dirty="0">
              <a:latin typeface="Arial" charset="0"/>
              <a:ea typeface="ＭＳ Ｐゴシック" charset="-128"/>
            </a:endParaRPr>
          </a:p>
          <a:p>
            <a:pPr marL="0" indent="0" eaLnBrk="1" hangingPunct="1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1800">
                <a:latin typeface="Arial" charset="0"/>
                <a:ea typeface="ＭＳ Ｐゴシック" charset="-128"/>
              </a:rPr>
              <a:t>④ 講演料：	　　　　　　　株式会社○○○</a:t>
            </a:r>
            <a:endParaRPr lang="en-US" altLang="ja-JP" sz="1800" dirty="0">
              <a:latin typeface="Arial" charset="0"/>
              <a:ea typeface="ＭＳ Ｐゴシック" charset="-128"/>
            </a:endParaRPr>
          </a:p>
          <a:p>
            <a:pPr marL="0" indent="0" eaLnBrk="1" hangingPunct="1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1800">
                <a:latin typeface="Arial" charset="0"/>
                <a:ea typeface="ＭＳ Ｐゴシック" charset="-128"/>
              </a:rPr>
              <a:t>⑤ 原稿料：	　　　　　　　なし</a:t>
            </a:r>
            <a:endParaRPr lang="en-US" altLang="ja-JP" sz="1800" dirty="0">
              <a:latin typeface="Arial" charset="0"/>
              <a:ea typeface="ＭＳ Ｐゴシック" charset="-128"/>
            </a:endParaRPr>
          </a:p>
          <a:p>
            <a:pPr marL="0" indent="0" eaLnBrk="1" hangingPunct="1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1800">
                <a:latin typeface="Arial" charset="0"/>
                <a:ea typeface="ＭＳ Ｐゴシック" charset="-128"/>
              </a:rPr>
              <a:t>⑥ 受託研究・共同研究費：　 　　　　　　　　○○株式会社</a:t>
            </a:r>
            <a:endParaRPr lang="en-US" altLang="ja-JP" sz="1800" dirty="0">
              <a:latin typeface="Arial" charset="0"/>
              <a:ea typeface="ＭＳ Ｐゴシック" charset="-128"/>
            </a:endParaRPr>
          </a:p>
          <a:p>
            <a:pPr marL="0" indent="0" eaLnBrk="1" hangingPunct="1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1800">
                <a:latin typeface="Arial" charset="0"/>
                <a:ea typeface="ＭＳ Ｐゴシック" charset="-128"/>
              </a:rPr>
              <a:t>⑦ 奨学寄付金：	　　　　　　　○○○○	</a:t>
            </a:r>
            <a:endParaRPr lang="en-US" altLang="ja-JP" sz="1800" dirty="0">
              <a:latin typeface="Arial" charset="0"/>
              <a:ea typeface="ＭＳ Ｐゴシック" charset="-128"/>
            </a:endParaRPr>
          </a:p>
          <a:p>
            <a:pPr marL="0" indent="0" eaLnBrk="1" hangingPunct="1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1800">
                <a:latin typeface="Arial" charset="0"/>
                <a:ea typeface="ＭＳ Ｐゴシック" charset="-128"/>
              </a:rPr>
              <a:t>⑧ 寄附講座所属：	　　　　　　　なし	</a:t>
            </a:r>
            <a:endParaRPr lang="en-US" altLang="ja-JP" sz="1800" dirty="0">
              <a:latin typeface="Arial" charset="0"/>
              <a:ea typeface="ＭＳ Ｐゴシック" charset="-128"/>
            </a:endParaRPr>
          </a:p>
          <a:p>
            <a:pPr marL="0" indent="0" eaLnBrk="1" hangingPunct="1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1800">
                <a:latin typeface="Arial" charset="0"/>
                <a:ea typeface="ＭＳ Ｐゴシック" charset="-128"/>
              </a:rPr>
              <a:t>⑨ 贈答品などの報酬　　　　　　　　　　　　　なし</a:t>
            </a:r>
            <a:endParaRPr lang="en-US" altLang="ja-JP" sz="3200" dirty="0">
              <a:ln w="18415" cmpd="sng">
                <a:noFill/>
                <a:prstDash val="solid"/>
              </a:ln>
              <a:solidFill>
                <a:sysClr val="windowText" lastClr="000000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3600" b="1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：</a:t>
            </a:r>
            <a:endParaRPr lang="en-US" altLang="ja-JP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052" name="正方形/長方形 3"/>
          <p:cNvSpPr>
            <a:spLocks noChangeArrowheads="1"/>
          </p:cNvSpPr>
          <p:nvPr/>
        </p:nvSpPr>
        <p:spPr bwMode="auto">
          <a:xfrm>
            <a:off x="1712915" y="241300"/>
            <a:ext cx="12923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0" lang="ja-JP" altLang="en-US" b="1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様式</a:t>
            </a:r>
            <a:r>
              <a:rPr kumimoji="0" lang="en-US" altLang="ja-JP" b="1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4</a:t>
            </a:r>
            <a:r>
              <a:rPr kumimoji="0" lang="ja-JP" altLang="en-US" b="1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－</a:t>
            </a:r>
            <a:r>
              <a:rPr kumimoji="0" lang="en-US" altLang="ja-JP" b="1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A</a:t>
            </a:r>
            <a:endParaRPr kumimoji="0" lang="ja-JP" altLang="en-US" b="1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正方形/長方形 4"/>
          <p:cNvSpPr>
            <a:spLocks noChangeArrowheads="1"/>
          </p:cNvSpPr>
          <p:nvPr/>
        </p:nvSpPr>
        <p:spPr bwMode="auto">
          <a:xfrm>
            <a:off x="1836738" y="607220"/>
            <a:ext cx="8795767" cy="5643563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kumimoji="0" lang="ja-JP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スパイス">
  <a:themeElements>
    <a:clrScheme name="スパイス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キュート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スパイス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Grace</Template>
  <TotalTime>28240</TotalTime>
  <Words>120</Words>
  <Application>Microsoft Macintosh PowerPoint</Application>
  <PresentationFormat>ワイド画面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HGP創英角ｺﾞｼｯｸUB</vt:lpstr>
      <vt:lpstr>HG丸ｺﾞｼｯｸM-PRO</vt:lpstr>
      <vt:lpstr>ＭＳ Ｐゴシック</vt:lpstr>
      <vt:lpstr>MS Gothic</vt:lpstr>
      <vt:lpstr>Arial</vt:lpstr>
      <vt:lpstr>Century Schoolbook</vt:lpstr>
      <vt:lpstr>Times New Roman</vt:lpstr>
      <vt:lpstr>Trebuchet MS</vt:lpstr>
      <vt:lpstr>Wingdings</vt:lpstr>
      <vt:lpstr>Wingdings 2</vt:lpstr>
      <vt:lpstr>スパイス</vt:lpstr>
      <vt:lpstr>日本心理療法統合学会 第6回学術大会 COI開示 　演者名：　○○　○○</vt:lpstr>
    </vt:vector>
  </TitlesOfParts>
  <Company>関西学院大学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臨床心理学</dc:title>
  <dc:creator>suguro</dc:creator>
  <cp:lastModifiedBy>suguro shintarou</cp:lastModifiedBy>
  <cp:revision>791</cp:revision>
  <cp:lastPrinted>2020-11-16T03:31:16Z</cp:lastPrinted>
  <dcterms:created xsi:type="dcterms:W3CDTF">2003-04-18T00:24:42Z</dcterms:created>
  <dcterms:modified xsi:type="dcterms:W3CDTF">2025-12-16T00:32:36Z</dcterms:modified>
</cp:coreProperties>
</file>